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64" r:id="rId3"/>
    <p:sldId id="259" r:id="rId4"/>
    <p:sldId id="261" r:id="rId5"/>
    <p:sldId id="263" r:id="rId6"/>
    <p:sldId id="268" r:id="rId7"/>
    <p:sldId id="267" r:id="rId8"/>
    <p:sldId id="257" r:id="rId9"/>
    <p:sldId id="265" r:id="rId10"/>
    <p:sldId id="260" r:id="rId11"/>
    <p:sldId id="258" r:id="rId12"/>
    <p:sldId id="266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4" autoAdjust="0"/>
    <p:restoredTop sz="94660"/>
  </p:normalViewPr>
  <p:slideViewPr>
    <p:cSldViewPr snapToGrid="0">
      <p:cViewPr varScale="1">
        <p:scale>
          <a:sx n="51" d="100"/>
          <a:sy n="51" d="100"/>
        </p:scale>
        <p:origin x="9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DE039-DF8E-4EC7-8523-5DC5A1B388A8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11A09-94BB-47BA-85A2-0EE494B25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86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911A09-94BB-47BA-85A2-0EE494B2569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920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25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12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9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3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86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88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16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68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45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26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04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8E751-772F-41D0-8CD7-B4A9E1B25A0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7438FF1-2161-4949-83ED-C4E95B2729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945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05DEB2-5DDF-411E-85B0-A87A538D9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581" y="949323"/>
            <a:ext cx="10668000" cy="3307883"/>
          </a:xfrm>
        </p:spPr>
        <p:txBody>
          <a:bodyPr>
            <a:normAutofit fontScale="90000"/>
          </a:bodyPr>
          <a:lstStyle/>
          <a:p>
            <a:r>
              <a:rPr lang="ru-RU" dirty="0"/>
              <a:t>ТВОРЧЕСТВО А.И.КУПРИНА В ИЗУЧЕНИИ ПОВСЕДНЕВНОЙ ЖИЗНИ РАБОЧИХ ДОНБАССА </a:t>
            </a:r>
            <a:r>
              <a:rPr lang="en-US" dirty="0"/>
              <a:t>XIX</a:t>
            </a:r>
            <a:r>
              <a:rPr lang="ru-RU" dirty="0"/>
              <a:t> в.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AF3643-4537-4894-BBC7-FBFA87AEB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007" y="4741291"/>
            <a:ext cx="9498767" cy="1655762"/>
          </a:xfrm>
        </p:spPr>
        <p:txBody>
          <a:bodyPr>
            <a:normAutofit/>
          </a:bodyPr>
          <a:lstStyle/>
          <a:p>
            <a:r>
              <a:rPr lang="ru-RU" sz="2400" b="1" i="1" dirty="0" err="1">
                <a:solidFill>
                  <a:srgbClr val="FFFF99"/>
                </a:solidFill>
              </a:rPr>
              <a:t>Краснякова</a:t>
            </a:r>
            <a:r>
              <a:rPr lang="ru-RU" sz="2400" b="1" i="1" dirty="0">
                <a:solidFill>
                  <a:srgbClr val="FFFF99"/>
                </a:solidFill>
              </a:rPr>
              <a:t> Юлия Игоревна</a:t>
            </a:r>
          </a:p>
          <a:p>
            <a:r>
              <a:rPr lang="ru-RU" sz="2400" b="1" i="1" dirty="0">
                <a:solidFill>
                  <a:srgbClr val="FFFF99"/>
                </a:solidFill>
              </a:rPr>
              <a:t>ассистент кафедры истории Отечества ГОУ ВО ЛНР «ЛГПУ»</a:t>
            </a:r>
          </a:p>
        </p:txBody>
      </p:sp>
    </p:spTree>
    <p:extLst>
      <p:ext uri="{BB962C8B-B14F-4D97-AF65-F5344CB8AC3E}">
        <p14:creationId xmlns:p14="http://schemas.microsoft.com/office/powerpoint/2010/main" val="2093606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EC4AEA-52A7-4017-B13D-85681DAB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002" y="82447"/>
            <a:ext cx="9291215" cy="1049235"/>
          </a:xfrm>
        </p:spPr>
        <p:txBody>
          <a:bodyPr/>
          <a:lstStyle/>
          <a:p>
            <a:r>
              <a:rPr lang="ru-RU" dirty="0"/>
              <a:t>Образ завода</a:t>
            </a:r>
          </a:p>
        </p:txBody>
      </p:sp>
      <p:pic>
        <p:nvPicPr>
          <p:cNvPr id="17" name="Объект 16">
            <a:extLst>
              <a:ext uri="{FF2B5EF4-FFF2-40B4-BE49-F238E27FC236}">
                <a16:creationId xmlns:a16="http://schemas.microsoft.com/office/drawing/2014/main" id="{A42D92E9-11BA-4FDD-8762-7BDECB0FE2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46" y="1131682"/>
            <a:ext cx="5722163" cy="3256046"/>
          </a:xfrm>
        </p:spPr>
      </p:pic>
      <p:pic>
        <p:nvPicPr>
          <p:cNvPr id="18" name="Объект 4">
            <a:extLst>
              <a:ext uri="{FF2B5EF4-FFF2-40B4-BE49-F238E27FC236}">
                <a16:creationId xmlns:a16="http://schemas.microsoft.com/office/drawing/2014/main" id="{BD458C99-961A-43A8-9E5F-46CE2E5864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249" y="1708879"/>
            <a:ext cx="4447905" cy="417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63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3E908-CA70-4768-8627-F352B7192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A285387-831B-4DA1-91B6-10D362063C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492" y="419876"/>
            <a:ext cx="4136076" cy="5896109"/>
          </a:xfr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13B837D-C1B3-43C3-AB78-0558BD776D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434" y="223951"/>
            <a:ext cx="3878912" cy="609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65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51962-AB7A-4187-B67D-D89CCA16E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0426" y="393422"/>
            <a:ext cx="4625620" cy="5107968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Длинные красные </a:t>
            </a:r>
            <a:r>
              <a:rPr lang="ru-RU" sz="20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закопченые</a:t>
            </a:r>
            <a:r>
              <a:rPr lang="ru-RU" sz="2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сверху трубы изрыгают, не останавливаясь ни на секунду, клубы черного, грязного дыма. Ещ</a:t>
            </a:r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 </a:t>
            </a:r>
            <a:r>
              <a:rPr lang="ru-RU" sz="2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издали слышен частый звон молотов, бьющих по железу, и протяжный грохот цепей, и эти тревожные металлические звуки принимают какой-то суровый, неумолимый характер среди тишины ясного, улыбающегося утра </a:t>
            </a:r>
            <a:endParaRPr lang="ru-RU" sz="3600" dirty="0">
              <a:solidFill>
                <a:srgbClr val="FFFF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7152C51-F568-4468-89B7-B1D335D4B5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48" y="597062"/>
            <a:ext cx="6477230" cy="4197245"/>
          </a:xfrm>
        </p:spPr>
      </p:pic>
    </p:spTree>
    <p:extLst>
      <p:ext uri="{BB962C8B-B14F-4D97-AF65-F5344CB8AC3E}">
        <p14:creationId xmlns:p14="http://schemas.microsoft.com/office/powerpoint/2010/main" val="871894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6AC7D9-A564-4DFA-96C3-D8C2D590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806F0B2-1D19-47E6-89CE-B200B8FF85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638" y="536944"/>
            <a:ext cx="5505041" cy="5164729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E810996-0FBE-4C8F-BDD0-E153B32A1B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31" y="185138"/>
            <a:ext cx="4169612" cy="586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20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55597E7-1CB2-4A3C-B20A-192741C4A5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36" y="206116"/>
            <a:ext cx="4157415" cy="5962455"/>
          </a:xfrm>
          <a:prstGeom prst="rect">
            <a:avLst/>
          </a:prstGeom>
        </p:spPr>
      </p:pic>
      <p:sp>
        <p:nvSpPr>
          <p:cNvPr id="13" name="Объект 12">
            <a:extLst>
              <a:ext uri="{FF2B5EF4-FFF2-40B4-BE49-F238E27FC236}">
                <a16:creationId xmlns:a16="http://schemas.microsoft.com/office/drawing/2014/main" id="{BE684034-F5C3-4582-B46D-3A7EB1C58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636" y="704537"/>
            <a:ext cx="6385810" cy="497673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srgbClr val="FFFF00"/>
                </a:solidFill>
              </a:rPr>
              <a:t>«Васька до сих пор не может привыкнуть к угольной работе и к шахтерским нравам и обычаям. Величина и сложность шахтенного дела подавляет его бедный впечатлениями ум, и, хотя он в этом не дает себе отчета, шахта представляется ему каким-то сверхъестественным миром, обиталищем мрачных, чудовищных сил. </a:t>
            </a:r>
          </a:p>
        </p:txBody>
      </p:sp>
    </p:spTree>
    <p:extLst>
      <p:ext uri="{BB962C8B-B14F-4D97-AF65-F5344CB8AC3E}">
        <p14:creationId xmlns:p14="http://schemas.microsoft.com/office/powerpoint/2010/main" val="3635634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41350-CECB-4162-8760-E8EF8A20F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6498" y="444755"/>
            <a:ext cx="5406296" cy="1049235"/>
          </a:xfrm>
        </p:spPr>
        <p:txBody>
          <a:bodyPr/>
          <a:lstStyle/>
          <a:p>
            <a:r>
              <a:rPr lang="ru-RU" dirty="0"/>
              <a:t>Юрий Александрович Поляков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90EF770-BE45-4BB7-92F5-C46A91920C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94" y="590407"/>
            <a:ext cx="4297042" cy="546307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D9B598-38CC-44E3-ADAB-AD313BF8E205}"/>
              </a:ext>
            </a:extLst>
          </p:cNvPr>
          <p:cNvSpPr txBox="1"/>
          <p:nvPr/>
        </p:nvSpPr>
        <p:spPr>
          <a:xfrm>
            <a:off x="5336498" y="1853754"/>
            <a:ext cx="65194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Художественная литература исторического жанра: романы, повести и поэмы, отражающие далекое прошлое человечества является одним из самых эффективных и доступных каналов проникновения исторических знаний в широкие массы.</a:t>
            </a:r>
            <a:endParaRPr lang="ru-RU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6753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441A9-4800-4EDF-87E1-F6B9434E9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701" y="2003731"/>
            <a:ext cx="4956591" cy="2118563"/>
          </a:xfrm>
        </p:spPr>
        <p:txBody>
          <a:bodyPr>
            <a:normAutofit/>
          </a:bodyPr>
          <a:lstStyle/>
          <a:p>
            <a:r>
              <a:rPr lang="ru-RU" dirty="0"/>
              <a:t>Александр Иванович Куприн</a:t>
            </a:r>
            <a:br>
              <a:rPr lang="ru-RU" dirty="0"/>
            </a:br>
            <a:r>
              <a:rPr lang="ru-RU" dirty="0"/>
              <a:t>1870-1938 гг.</a:t>
            </a:r>
          </a:p>
        </p:txBody>
      </p:sp>
      <p:pic>
        <p:nvPicPr>
          <p:cNvPr id="17" name="Объект 16">
            <a:extLst>
              <a:ext uri="{FF2B5EF4-FFF2-40B4-BE49-F238E27FC236}">
                <a16:creationId xmlns:a16="http://schemas.microsoft.com/office/drawing/2014/main" id="{25D1348D-B24C-4B00-84B3-240B171054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15" y="0"/>
            <a:ext cx="5228877" cy="6386515"/>
          </a:xfrm>
        </p:spPr>
      </p:pic>
    </p:spTree>
    <p:extLst>
      <p:ext uri="{BB962C8B-B14F-4D97-AF65-F5344CB8AC3E}">
        <p14:creationId xmlns:p14="http://schemas.microsoft.com/office/powerpoint/2010/main" val="223557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B954A-6FF6-41CF-86FA-A61562A3D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804519"/>
            <a:ext cx="5881141" cy="4591940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Художественная литература 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изучении повседневной жизни </a:t>
            </a:r>
            <a:br>
              <a:rPr lang="ru-RU" sz="1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Живое изображение исторических событий, изучение которых преду­смотрено школьной программой;</a:t>
            </a:r>
            <a:br>
              <a:rPr lang="ru-RU" sz="1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Образы исторических деятелей и изображение народных масс;</a:t>
            </a:r>
            <a:br>
              <a:rPr lang="ru-RU" sz="1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Картинное описание обстановки, в которой разворачиваются события прошлого.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F1BA627-EEB2-4532-80F1-9AFA9BF052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84" y="1217359"/>
            <a:ext cx="5766216" cy="3664752"/>
          </a:xfrm>
        </p:spPr>
      </p:pic>
    </p:spTree>
    <p:extLst>
      <p:ext uri="{BB962C8B-B14F-4D97-AF65-F5344CB8AC3E}">
        <p14:creationId xmlns:p14="http://schemas.microsoft.com/office/powerpoint/2010/main" val="309115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1AF464-C30A-4AAD-8CF8-E70A676E0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770" y="804519"/>
            <a:ext cx="4297024" cy="37075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3" name="Объект 12">
            <a:extLst>
              <a:ext uri="{FF2B5EF4-FFF2-40B4-BE49-F238E27FC236}">
                <a16:creationId xmlns:a16="http://schemas.microsoft.com/office/drawing/2014/main" id="{C62DB9D3-69F2-4B79-BFC5-36A0CDA8AC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48" y="369804"/>
            <a:ext cx="4654068" cy="5436798"/>
          </a:xfrm>
        </p:spPr>
      </p:pic>
      <p:pic>
        <p:nvPicPr>
          <p:cNvPr id="14" name="Объект 8">
            <a:extLst>
              <a:ext uri="{FF2B5EF4-FFF2-40B4-BE49-F238E27FC236}">
                <a16:creationId xmlns:a16="http://schemas.microsoft.com/office/drawing/2014/main" id="{593FFDFD-26A8-49E8-BF48-723CD6AA90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219" y="670639"/>
            <a:ext cx="5906125" cy="4296707"/>
          </a:xfrm>
        </p:spPr>
      </p:pic>
    </p:spTree>
    <p:extLst>
      <p:ext uri="{BB962C8B-B14F-4D97-AF65-F5344CB8AC3E}">
        <p14:creationId xmlns:p14="http://schemas.microsoft.com/office/powerpoint/2010/main" val="1347796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F42029-EEC6-4B65-8F68-962CDC72E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376" y="114972"/>
            <a:ext cx="9291215" cy="10492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D47DADFD-8DF4-4D12-A742-DCB807F47F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391" y="264834"/>
            <a:ext cx="9178821" cy="5880183"/>
          </a:xfrm>
        </p:spPr>
      </p:pic>
    </p:spTree>
    <p:extLst>
      <p:ext uri="{BB962C8B-B14F-4D97-AF65-F5344CB8AC3E}">
        <p14:creationId xmlns:p14="http://schemas.microsoft.com/office/powerpoint/2010/main" val="260122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361A76-DFAE-4EB7-B788-45CF8093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697" y="1296928"/>
            <a:ext cx="4092454" cy="3462728"/>
          </a:xfrm>
        </p:spPr>
        <p:txBody>
          <a:bodyPr>
            <a:normAutofit fontScale="90000"/>
          </a:bodyPr>
          <a:lstStyle/>
          <a:p>
            <a:r>
              <a:rPr lang="ru-RU" dirty="0"/>
              <a:t>Очерки</a:t>
            </a:r>
            <a:br>
              <a:rPr lang="ru-RU" dirty="0"/>
            </a:br>
            <a:br>
              <a:rPr lang="ru-RU" dirty="0"/>
            </a:br>
            <a:r>
              <a:rPr lang="ru-RU" dirty="0"/>
              <a:t>«в главной шахте»</a:t>
            </a:r>
            <a:br>
              <a:rPr lang="ru-RU" dirty="0"/>
            </a:br>
            <a:br>
              <a:rPr lang="ru-RU" dirty="0"/>
            </a:br>
            <a:r>
              <a:rPr lang="ru-RU" dirty="0"/>
              <a:t>«В огне»</a:t>
            </a:r>
            <a:br>
              <a:rPr lang="ru-RU" dirty="0"/>
            </a:br>
            <a:br>
              <a:rPr lang="ru-RU" dirty="0"/>
            </a:br>
            <a:r>
              <a:rPr lang="ru-RU" dirty="0"/>
              <a:t>«рельсопрокатный завод»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C2048DC3-C5B4-4531-AB4A-D665D3274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10" y="207641"/>
            <a:ext cx="3802196" cy="5641303"/>
          </a:xfrm>
        </p:spPr>
      </p:pic>
      <p:pic>
        <p:nvPicPr>
          <p:cNvPr id="10" name="Объект 4">
            <a:extLst>
              <a:ext uri="{FF2B5EF4-FFF2-40B4-BE49-F238E27FC236}">
                <a16:creationId xmlns:a16="http://schemas.microsoft.com/office/drawing/2014/main" id="{8295AFDB-4573-429D-98E4-A115CCBF6B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151" y="162670"/>
            <a:ext cx="3829139" cy="568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23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33E644-DBD6-47ED-8604-8B9BD5319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200AEDD-2F7B-493F-9EAE-85586C2812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053" y="532098"/>
            <a:ext cx="9441368" cy="5310770"/>
          </a:xfrm>
        </p:spPr>
      </p:pic>
    </p:spTree>
    <p:extLst>
      <p:ext uri="{BB962C8B-B14F-4D97-AF65-F5344CB8AC3E}">
        <p14:creationId xmlns:p14="http://schemas.microsoft.com/office/powerpoint/2010/main" val="273973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B769F-2E8B-41C9-AB9A-3BB0FE81F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9989" y="0"/>
            <a:ext cx="4881640" cy="1314108"/>
          </a:xfrm>
        </p:spPr>
        <p:txBody>
          <a:bodyPr/>
          <a:lstStyle/>
          <a:p>
            <a:r>
              <a:rPr lang="ru-RU" dirty="0"/>
              <a:t>молох</a:t>
            </a: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DD3FAAE1-6D3C-4DB8-88A8-95A6745B2B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432" y="1071962"/>
            <a:ext cx="4452753" cy="4981518"/>
          </a:xfrm>
        </p:spPr>
      </p:pic>
    </p:spTree>
    <p:extLst>
      <p:ext uri="{BB962C8B-B14F-4D97-AF65-F5344CB8AC3E}">
        <p14:creationId xmlns:p14="http://schemas.microsoft.com/office/powerpoint/2010/main" val="3398532666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Галерея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1390</TotalTime>
  <Words>250</Words>
  <Application>Microsoft Office PowerPoint</Application>
  <PresentationFormat>Широкоэкранный</PresentationFormat>
  <Paragraphs>13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Rockwell</vt:lpstr>
      <vt:lpstr>Times New Roman</vt:lpstr>
      <vt:lpstr>Галерея</vt:lpstr>
      <vt:lpstr>ТВОРЧЕСТВО А.И.КУПРИНА В ИЗУЧЕНИИ ПОВСЕДНЕВНОЙ ЖИЗНИ РАБОЧИХ ДОНБАССА XIX в. </vt:lpstr>
      <vt:lpstr>Юрий Александрович Поляков</vt:lpstr>
      <vt:lpstr>Александр Иванович Куприн 1870-1938 гг.</vt:lpstr>
      <vt:lpstr>Художественная литература  в изучении повседневной жизни   1. Живое изображение исторических событий, изучение которых преду­смотрено школьной программой;  2. Образы исторических деятелей и изображение народных масс;  3. Картинное описание обстановки, в которой разворачиваются события прошлого. </vt:lpstr>
      <vt:lpstr>Презентация PowerPoint</vt:lpstr>
      <vt:lpstr>Презентация PowerPoint</vt:lpstr>
      <vt:lpstr>Очерки  «в главной шахте»  «В огне»  «рельсопрокатный завод»  </vt:lpstr>
      <vt:lpstr>Презентация PowerPoint</vt:lpstr>
      <vt:lpstr>молох</vt:lpstr>
      <vt:lpstr>Образ завода</vt:lpstr>
      <vt:lpstr>Презентация PowerPoint</vt:lpstr>
      <vt:lpstr>Длинные красные закопченые сверху трубы изрыгают, не останавливаясь ни на секунду, клубы черного, грязного дыма. Еще издали слышен частый звон молотов, бьющих по железу, и протяжный грохот цепей, и эти тревожные металлические звуки принимают какой-то суровый, неумолимый характер среди тишины ясного, улыбающегося утра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ТВОРЧЕСТВО А.И.КУПРИНА В ИЗУЧЕНИИ ПОВСЕДНЕВНОЙ ЖИЗНИ РАБОЧИХ ДОНБАССА XIX в. </dc:title>
  <dc:creator>Huawei</dc:creator>
  <cp:lastModifiedBy>Huawei</cp:lastModifiedBy>
  <cp:revision>3</cp:revision>
  <dcterms:created xsi:type="dcterms:W3CDTF">2021-09-06T07:13:16Z</dcterms:created>
  <dcterms:modified xsi:type="dcterms:W3CDTF">2021-09-16T13:47:33Z</dcterms:modified>
</cp:coreProperties>
</file>