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8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3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1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0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9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1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1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7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5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2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B61B8-C3B7-414D-A062-F80346023FE9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0A69-65CA-4F9D-B202-4E266AA37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7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9080"/>
            <a:ext cx="12192000" cy="431292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>
                <a:solidFill>
                  <a:schemeClr val="bg1"/>
                </a:solidFill>
              </a:rPr>
              <a:t>“</a:t>
            </a:r>
            <a:r>
              <a:rPr lang="ru-RU" sz="6600" b="1" dirty="0" err="1">
                <a:solidFill>
                  <a:schemeClr val="bg1"/>
                </a:solidFill>
              </a:rPr>
              <a:t>Купринская</a:t>
            </a:r>
            <a:r>
              <a:rPr lang="ru-RU" sz="6600" b="1" dirty="0">
                <a:solidFill>
                  <a:schemeClr val="bg1"/>
                </a:solidFill>
              </a:rPr>
              <a:t> энциклопедия” </a:t>
            </a:r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в </a:t>
            </a:r>
            <a:r>
              <a:rPr lang="ru-RU" sz="6600" b="1" dirty="0">
                <a:solidFill>
                  <a:schemeClr val="bg1"/>
                </a:solidFill>
              </a:rPr>
              <a:t>системе российской персональной </a:t>
            </a:r>
            <a:r>
              <a:rPr lang="ru-RU" sz="6600" b="1" dirty="0" err="1">
                <a:solidFill>
                  <a:schemeClr val="bg1"/>
                </a:solidFill>
              </a:rPr>
              <a:t>энциклопедистики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3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3" y="171733"/>
            <a:ext cx="6605517" cy="6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5" y="0"/>
            <a:ext cx="506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7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40" y="59104"/>
            <a:ext cx="4735772" cy="6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0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7" y="48078"/>
            <a:ext cx="4967785" cy="67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4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27451"/>
            <a:ext cx="4490113" cy="683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268" y="2548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4" y="71976"/>
            <a:ext cx="4722126" cy="67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95534"/>
            <a:ext cx="9016621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9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8" y="127338"/>
            <a:ext cx="4640238" cy="66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5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59883"/>
            <a:ext cx="4763069" cy="67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7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88543"/>
            <a:ext cx="4858603" cy="67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1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115421"/>
            <a:ext cx="4940490" cy="66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6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 “Купринская энциклопедия”  в системе российской персональной энциклопедистики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“Купринская энциклопедия”  в системе российской персональной энциклопедистики</dc:title>
  <dc:creator>Admin</dc:creator>
  <cp:lastModifiedBy>Admin</cp:lastModifiedBy>
  <cp:revision>5</cp:revision>
  <dcterms:created xsi:type="dcterms:W3CDTF">2021-09-05T08:08:30Z</dcterms:created>
  <dcterms:modified xsi:type="dcterms:W3CDTF">2021-09-05T08:30:57Z</dcterms:modified>
</cp:coreProperties>
</file>